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78" r:id="rId7"/>
    <p:sldId id="287" r:id="rId8"/>
    <p:sldId id="258" r:id="rId9"/>
    <p:sldId id="289" r:id="rId10"/>
    <p:sldId id="286" r:id="rId11"/>
    <p:sldId id="290" r:id="rId12"/>
    <p:sldId id="281" r:id="rId13"/>
    <p:sldId id="279" r:id="rId14"/>
    <p:sldId id="288" r:id="rId15"/>
    <p:sldId id="284" r:id="rId16"/>
    <p:sldId id="266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D9C8E"/>
    <a:srgbClr val="DBDACD"/>
    <a:srgbClr val="C0BFAE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0655" autoAdjust="0"/>
  </p:normalViewPr>
  <p:slideViewPr>
    <p:cSldViewPr snapToGrid="0">
      <p:cViewPr varScale="1">
        <p:scale>
          <a:sx n="76" d="100"/>
          <a:sy n="76" d="100"/>
        </p:scale>
        <p:origin x="948" y="31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F38E-6ECA-3F29-9A2E-76FCBF9D1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0EAE7B-FB60-9096-1E90-77C87F1C4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B6AE87-29D7-4503-442C-3E4BFE9BC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07C4D-FA6F-53B2-D6A5-9BF809662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56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09CFB-9A30-3570-BF0C-0B1A78FF6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27F37-1CF9-49A0-A3C8-C5ABA7F65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E3215-2A95-427C-698C-5B6CA8EE4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79C1B-BC27-C8F8-B631-324048416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6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Gallery – photos displayed in a grid, with hover effects and an enlarged view when clicked.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A8A0D-8CFE-31E4-D71E-A7A6EA2D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9318D-6927-7961-37AE-54CB97F7B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84BCB-BC76-3AB9-EB33-DAC9C3514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A802-8C02-9F52-2835-AF2B76ECD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2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8E3DC-0F4E-2A8F-90DC-FA46178E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26A32-8C5F-BDD8-6555-3F93EE040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F0C6D-BE7B-5B15-8FF1-E3E417D0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89444-47B3-2D66-8548-4E29B98DA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8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1D1D2-F7E7-885F-A652-21614F237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BF24E-1EB7-598B-2C9C-61FB42A24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722C5-187C-43C3-E0A9-E2A633375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2F22A-7AA4-516C-34ED-57FA73E88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89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settings-options-software-website-265131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onet1@bfh.c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276" y="3726700"/>
            <a:ext cx="4941771" cy="3200400"/>
          </a:xfrm>
        </p:spPr>
        <p:txBody>
          <a:bodyPr anchor="ctr"/>
          <a:lstStyle/>
          <a:p>
            <a:r>
              <a:rPr lang="en-US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What I’VE learned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dplatzhalter 5" descr="Ein Bild, das Text, Screenshot, Marke, Computer enthält.&#10;&#10;KI-generierte Inhalte können fehlerhaft sein.">
            <a:extLst>
              <a:ext uri="{FF2B5EF4-FFF2-40B4-BE49-F238E27FC236}">
                <a16:creationId xmlns:a16="http://schemas.microsoft.com/office/drawing/2014/main" id="{CDA8424B-C5CF-2515-A5BA-8C1DA5F537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099" r="1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A0CB9-4B7C-2A31-6840-E1EEBD461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A773-EBD7-77FE-5476-C5D89C0A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What I’VE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75228-E839-BBAB-890E-70F1FDCD2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My learning process: </a:t>
            </a:r>
          </a:p>
          <a:p>
            <a:pPr lvl="1"/>
            <a:r>
              <a:rPr lang="en-GB" dirty="0"/>
              <a:t>With the creation of this website, I was able to understand a little bit more about: </a:t>
            </a:r>
          </a:p>
          <a:p>
            <a:pPr lvl="2"/>
            <a:r>
              <a:rPr lang="en-GB" dirty="0"/>
              <a:t>CSS Flexbox </a:t>
            </a:r>
          </a:p>
          <a:p>
            <a:pPr lvl="2"/>
            <a:r>
              <a:rPr lang="en-GB" dirty="0"/>
              <a:t>LightBox </a:t>
            </a:r>
          </a:p>
          <a:p>
            <a:pPr lvl="2"/>
            <a:r>
              <a:rPr lang="en-GB" dirty="0"/>
              <a:t>Contact Page with HTML Formular and JavaScript </a:t>
            </a:r>
          </a:p>
          <a:p>
            <a:pPr lvl="2"/>
            <a:r>
              <a:rPr lang="en-GB" dirty="0"/>
              <a:t>Gallery Page via JavaScript </a:t>
            </a:r>
          </a:p>
          <a:p>
            <a:pPr lvl="2"/>
            <a:r>
              <a:rPr lang="en-GB" dirty="0"/>
              <a:t>Regex for Formular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412E184-5BB1-D62E-756E-62733526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5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difficulties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3015343" cy="448990"/>
          </a:xfrm>
        </p:spPr>
        <p:txBody>
          <a:bodyPr/>
          <a:lstStyle/>
          <a:p>
            <a:r>
              <a:rPr lang="en-US" dirty="0"/>
              <a:t>Creating my first formular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154166"/>
            <a:ext cx="1945194" cy="1236964"/>
          </a:xfrm>
        </p:spPr>
        <p:txBody>
          <a:bodyPr>
            <a:noAutofit/>
          </a:bodyPr>
          <a:lstStyle/>
          <a:p>
            <a:r>
              <a:rPr lang="en-US" dirty="0"/>
              <a:t>REGEX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453580" y="2715878"/>
            <a:ext cx="2538057" cy="448989"/>
          </a:xfrm>
        </p:spPr>
        <p:txBody>
          <a:bodyPr/>
          <a:lstStyle/>
          <a:p>
            <a:r>
              <a:rPr lang="en-US" dirty="0"/>
              <a:t>Gallery and LightBox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539206" y="3206244"/>
            <a:ext cx="1835718" cy="36512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 Placeholder 33">
            <a:extLst>
              <a:ext uri="{FF2B5EF4-FFF2-40B4-BE49-F238E27FC236}">
                <a16:creationId xmlns:a16="http://schemas.microsoft.com/office/drawing/2014/main" id="{592A13EE-CA01-693F-990B-9E8A4B0B1C04}"/>
              </a:ext>
            </a:extLst>
          </p:cNvPr>
          <p:cNvSpPr txBox="1">
            <a:spLocks/>
          </p:cNvSpPr>
          <p:nvPr/>
        </p:nvSpPr>
        <p:spPr>
          <a:xfrm>
            <a:off x="4831575" y="2715878"/>
            <a:ext cx="1573824" cy="448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dirty="0"/>
              <a:t>CSS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9389A2-4DBA-B20E-41F9-BCBF22C0C298}"/>
              </a:ext>
            </a:extLst>
          </p:cNvPr>
          <p:cNvSpPr txBox="1">
            <a:spLocks/>
          </p:cNvSpPr>
          <p:nvPr/>
        </p:nvSpPr>
        <p:spPr>
          <a:xfrm>
            <a:off x="4877007" y="3167379"/>
            <a:ext cx="1679542" cy="985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FLEXBOX</a:t>
            </a:r>
          </a:p>
          <a:p>
            <a:r>
              <a:rPr lang="en-US" dirty="0"/>
              <a:t>DESIGN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171" y="231113"/>
            <a:ext cx="5884027" cy="1204912"/>
          </a:xfrm>
        </p:spPr>
        <p:txBody>
          <a:bodyPr/>
          <a:lstStyle/>
          <a:p>
            <a:r>
              <a:rPr lang="en-US" dirty="0"/>
              <a:t>Going further…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81955" y="1887239"/>
            <a:ext cx="5907176" cy="3513749"/>
          </a:xfrm>
        </p:spPr>
        <p:txBody>
          <a:bodyPr>
            <a:noAutofit/>
          </a:bodyPr>
          <a:lstStyle/>
          <a:p>
            <a:r>
              <a:rPr lang="en-US" dirty="0"/>
              <a:t>For next steps: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regex validation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Simple Mail Transfer Protocol (SMTP) or email API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Elaborated gallery effects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design “about me”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Smoother photo transitions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captions and add to all photos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 queries responsive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platzhalter 9" descr="Nahaufnahme von erhobenen Händen beim Bürotraining mit unscharfem Sprecher im Hintergrund">
            <a:extLst>
              <a:ext uri="{FF2B5EF4-FFF2-40B4-BE49-F238E27FC236}">
                <a16:creationId xmlns:a16="http://schemas.microsoft.com/office/drawing/2014/main" id="{CE8D379A-B92E-DB80-7AE1-8169666474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430" r="23430"/>
          <a:stretch>
            <a:fillRect/>
          </a:stretch>
        </p:blipFill>
        <p:spPr>
          <a:xfrm>
            <a:off x="-28230" y="-18288"/>
            <a:ext cx="5481955" cy="6876288"/>
          </a:xfrm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Talissa Jonen</a:t>
            </a:r>
          </a:p>
          <a:p>
            <a:r>
              <a:rPr lang="en-US" dirty="0">
                <a:hlinkClick r:id="rId3"/>
              </a:rPr>
              <a:t>jonet1@bfh.ch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Idea of the Website </a:t>
            </a:r>
          </a:p>
          <a:p>
            <a:r>
              <a:rPr lang="en-US" dirty="0"/>
              <a:t>My website</a:t>
            </a:r>
          </a:p>
          <a:p>
            <a:r>
              <a:rPr lang="en-US" dirty="0"/>
              <a:t>What I’ve learned</a:t>
            </a:r>
          </a:p>
          <a:p>
            <a:r>
              <a:rPr lang="en-US" dirty="0"/>
              <a:t>Difficulties</a:t>
            </a:r>
          </a:p>
          <a:p>
            <a:r>
              <a:rPr lang="en-US" dirty="0"/>
              <a:t>Possible improvements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IDEA OF THE WEBSITE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F6D0B-D2B7-31E1-70F3-028C0BCA5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F907-88AB-BD77-9010-BDF1C9F0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why I chose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182EF-9E40-E2BB-A737-7A77277DD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Main reasons:</a:t>
            </a:r>
          </a:p>
          <a:p>
            <a:pPr lvl="1"/>
            <a:r>
              <a:rPr lang="en-GB" dirty="0"/>
              <a:t>Covers front-end basics: HTML (structure), CSS (design) and JavaScript (</a:t>
            </a:r>
            <a:r>
              <a:rPr lang="en-GB" dirty="0" err="1"/>
              <a:t>behavior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Is a scalable project: can start small and expand (therefore learning in a gradual way)</a:t>
            </a:r>
          </a:p>
          <a:p>
            <a:pPr lvl="1"/>
            <a:r>
              <a:rPr lang="en-GB" dirty="0"/>
              <a:t>Portfolio value: is a professional-looking project</a:t>
            </a:r>
          </a:p>
          <a:p>
            <a:pPr lvl="1"/>
            <a:endParaRPr lang="en-GB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B1D5B2-4F9B-0E92-6CF0-117A990D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Grafik 4" descr="Ein Bild, das Grafiken, Symbol, Logo, Schrift enthält.&#10;&#10;KI-generierte Inhalte können fehlerhaft sein.">
            <a:extLst>
              <a:ext uri="{FF2B5EF4-FFF2-40B4-BE49-F238E27FC236}">
                <a16:creationId xmlns:a16="http://schemas.microsoft.com/office/drawing/2014/main" id="{FA8E455C-E757-25AE-FC25-844A4291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265" y="2309151"/>
            <a:ext cx="1824609" cy="1824609"/>
          </a:xfrm>
          <a:prstGeom prst="rect">
            <a:avLst/>
          </a:prstGeom>
        </p:spPr>
      </p:pic>
      <p:pic>
        <p:nvPicPr>
          <p:cNvPr id="7" name="Grafik 6" descr="Ein Bild, das Grafiken, orange, rot, Design enthält.&#10;&#10;KI-generierte Inhalte können fehlerhaft sein.">
            <a:extLst>
              <a:ext uri="{FF2B5EF4-FFF2-40B4-BE49-F238E27FC236}">
                <a16:creationId xmlns:a16="http://schemas.microsoft.com/office/drawing/2014/main" id="{00756D77-7954-3BF1-8CDE-CD8296DD9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265" y="356630"/>
            <a:ext cx="1618753" cy="1618753"/>
          </a:xfrm>
          <a:prstGeom prst="rect">
            <a:avLst/>
          </a:prstGeom>
        </p:spPr>
      </p:pic>
      <p:pic>
        <p:nvPicPr>
          <p:cNvPr id="9" name="Grafik 8" descr="Ein Bild, das Screenshot, Grafiken, Logo, gelb enthält.&#10;&#10;KI-generierte Inhalte können fehlerhaft sein.">
            <a:extLst>
              <a:ext uri="{FF2B5EF4-FFF2-40B4-BE49-F238E27FC236}">
                <a16:creationId xmlns:a16="http://schemas.microsoft.com/office/drawing/2014/main" id="{BCF68224-B842-8E2A-D7CA-D054A0C5A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537" y="4620158"/>
            <a:ext cx="3364064" cy="18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F90DFF45-8B52-A2D5-1DCF-95BC1A5E720D}"/>
              </a:ext>
            </a:extLst>
          </p:cNvPr>
          <p:cNvSpPr/>
          <p:nvPr/>
        </p:nvSpPr>
        <p:spPr>
          <a:xfrm>
            <a:off x="5586884" y="0"/>
            <a:ext cx="666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76" y="1485628"/>
            <a:ext cx="3862631" cy="610979"/>
          </a:xfrm>
        </p:spPr>
        <p:txBody>
          <a:bodyPr/>
          <a:lstStyle/>
          <a:p>
            <a:r>
              <a:rPr lang="en-US" dirty="0"/>
              <a:t>What was the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76" y="2288400"/>
            <a:ext cx="4339858" cy="2879072"/>
          </a:xfrm>
        </p:spPr>
        <p:txBody>
          <a:bodyPr>
            <a:normAutofit/>
          </a:bodyPr>
          <a:lstStyle/>
          <a:p>
            <a:r>
              <a:rPr lang="en-US" dirty="0"/>
              <a:t>My first idea:</a:t>
            </a:r>
          </a:p>
          <a:p>
            <a:pPr lvl="1"/>
            <a:r>
              <a:rPr lang="en-GB" dirty="0"/>
              <a:t>A photography website inspired by modern portfolio designs</a:t>
            </a:r>
          </a:p>
          <a:p>
            <a:pPr lvl="3"/>
            <a:r>
              <a:rPr lang="en-GB" dirty="0"/>
              <a:t>Fixed left vertical menu</a:t>
            </a:r>
          </a:p>
          <a:p>
            <a:pPr lvl="3"/>
            <a:r>
              <a:rPr lang="en-GB" b="0" dirty="0"/>
              <a:t>Gallery </a:t>
            </a:r>
          </a:p>
          <a:p>
            <a:pPr lvl="3"/>
            <a:r>
              <a:rPr lang="en-GB" b="0" dirty="0"/>
              <a:t>About</a:t>
            </a:r>
          </a:p>
          <a:p>
            <a:pPr lvl="3"/>
            <a:r>
              <a:rPr lang="en-GB" b="0" dirty="0"/>
              <a:t>Contact 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Grafik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68F17A5-00F4-97EE-4476-EF7ABCC8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05" y="600390"/>
            <a:ext cx="5162997" cy="238145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Grafik 6" descr="Ein Bild, das Hochzeitskleid, Braut, Hochzeit, Fotografie enthält.&#10;&#10;KI-generierte Inhalte können fehlerhaft sein.">
            <a:extLst>
              <a:ext uri="{FF2B5EF4-FFF2-40B4-BE49-F238E27FC236}">
                <a16:creationId xmlns:a16="http://schemas.microsoft.com/office/drawing/2014/main" id="{96B2429A-D336-481A-A3C4-F0855F7B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04" y="3660202"/>
            <a:ext cx="5162997" cy="235744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F363DD2-671A-64C0-7103-AF49E6C6F395}"/>
              </a:ext>
            </a:extLst>
          </p:cNvPr>
          <p:cNvSpPr txBox="1">
            <a:spLocks/>
          </p:cNvSpPr>
          <p:nvPr/>
        </p:nvSpPr>
        <p:spPr>
          <a:xfrm>
            <a:off x="6096000" y="167254"/>
            <a:ext cx="1760781" cy="350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TIM HAWLEY: 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A466BCF-7CD2-E082-6401-F7AF7E060D71}"/>
              </a:ext>
            </a:extLst>
          </p:cNvPr>
          <p:cNvSpPr txBox="1">
            <a:spLocks/>
          </p:cNvSpPr>
          <p:nvPr/>
        </p:nvSpPr>
        <p:spPr>
          <a:xfrm>
            <a:off x="6132844" y="3232000"/>
            <a:ext cx="1925934" cy="350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JOHN&amp;JOSEPH: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5507E-C1D5-96E6-62E3-056F1DCEC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8321-330F-838E-3E6B-CBF07AC88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My website</a:t>
            </a:r>
          </a:p>
        </p:txBody>
      </p:sp>
    </p:spTree>
    <p:extLst>
      <p:ext uri="{BB962C8B-B14F-4D97-AF65-F5344CB8AC3E}">
        <p14:creationId xmlns:p14="http://schemas.microsoft.com/office/powerpoint/2010/main" val="304004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1C8BE-6CF3-925E-7C57-A8AA4543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265A-0123-A797-F523-FEC39EFB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4" y="917548"/>
            <a:ext cx="2546297" cy="641124"/>
          </a:xfrm>
        </p:spPr>
        <p:txBody>
          <a:bodyPr anchor="b">
            <a:normAutofit/>
          </a:bodyPr>
          <a:lstStyle/>
          <a:p>
            <a:r>
              <a:rPr lang="en-US" dirty="0"/>
              <a:t>My website</a:t>
            </a:r>
          </a:p>
        </p:txBody>
      </p:sp>
      <p:pic>
        <p:nvPicPr>
          <p:cNvPr id="7" name="Inhaltsplatzhalter 6" descr="Ein Bild, das Braut, Hochzeitskleid, Blume, Brautmode enthält.&#10;&#10;KI-generierte Inhalte können fehlerhaft sein.">
            <a:extLst>
              <a:ext uri="{FF2B5EF4-FFF2-40B4-BE49-F238E27FC236}">
                <a16:creationId xmlns:a16="http://schemas.microsoft.com/office/drawing/2014/main" id="{32782F70-298D-7A12-8DC8-AC674B4C30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2739" y="1846486"/>
            <a:ext cx="8948565" cy="4093966"/>
          </a:xfr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98D9BAE-B506-8206-CB48-8DCE0807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1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44A6B-B568-7BC8-0604-07E097E8B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9201-5A90-965F-94B4-1E9F90537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Colors and fonts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E03250-FB22-347A-15A1-664A56A8B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platzhalter 10" descr="Nahaufnahme von verschiedenen Pinseln">
            <a:extLst>
              <a:ext uri="{FF2B5EF4-FFF2-40B4-BE49-F238E27FC236}">
                <a16:creationId xmlns:a16="http://schemas.microsoft.com/office/drawing/2014/main" id="{5EDEA77A-83E9-F308-72D4-0F7EBA623E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9" r="1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403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772835"/>
            <a:ext cx="5820686" cy="719652"/>
          </a:xfrm>
        </p:spPr>
        <p:txBody>
          <a:bodyPr/>
          <a:lstStyle/>
          <a:p>
            <a:r>
              <a:rPr lang="en-US" dirty="0"/>
              <a:t>Choosing colors and fonts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1938514"/>
            <a:ext cx="3924300" cy="464499"/>
          </a:xfrm>
        </p:spPr>
        <p:txBody>
          <a:bodyPr/>
          <a:lstStyle/>
          <a:p>
            <a:r>
              <a:rPr lang="en-US" dirty="0"/>
              <a:t>Colors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2408759"/>
            <a:ext cx="3943627" cy="1827846"/>
          </a:xfrm>
        </p:spPr>
        <p:txBody>
          <a:bodyPr>
            <a:normAutofit/>
          </a:bodyPr>
          <a:lstStyle/>
          <a:p>
            <a:r>
              <a:rPr lang="en-US" dirty="0"/>
              <a:t>I choose the colors: black, white and beige/gray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Elegance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Sofisticated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2" y="1938514"/>
            <a:ext cx="3943627" cy="464499"/>
          </a:xfrm>
        </p:spPr>
        <p:txBody>
          <a:bodyPr/>
          <a:lstStyle/>
          <a:p>
            <a:r>
              <a:rPr lang="en-US" dirty="0"/>
              <a:t>Fonts: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44958" y="2403013"/>
            <a:ext cx="3943627" cy="3234264"/>
          </a:xfrm>
        </p:spPr>
        <p:txBody>
          <a:bodyPr>
            <a:normAutofit/>
          </a:bodyPr>
          <a:lstStyle/>
          <a:p>
            <a:r>
              <a:rPr lang="en-US" dirty="0"/>
              <a:t>I choose 2 fonts: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Tangerine: more design &amp; elegant</a:t>
            </a:r>
          </a:p>
          <a:p>
            <a:pPr marL="569214" lvl="1"/>
            <a:r>
              <a:rPr lang="en-US" dirty="0"/>
              <a:t>For the titles and for the “logo”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Cormorant</a:t>
            </a:r>
            <a:r>
              <a:rPr lang="de-CH" dirty="0"/>
              <a:t> Garamond: simple &amp; easy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read</a:t>
            </a:r>
            <a:endParaRPr lang="de-CH" dirty="0"/>
          </a:p>
          <a:p>
            <a:pPr marL="569214" lvl="1"/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menu</a:t>
            </a:r>
            <a:r>
              <a:rPr lang="de-CH" dirty="0"/>
              <a:t> and </a:t>
            </a:r>
            <a:r>
              <a:rPr lang="de-CH" dirty="0" err="1"/>
              <a:t>content</a:t>
            </a:r>
            <a:r>
              <a:rPr lang="de-CH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B0ECB67-31FF-E0EB-EEF7-8A083DBCEF49}"/>
              </a:ext>
            </a:extLst>
          </p:cNvPr>
          <p:cNvSpPr/>
          <p:nvPr/>
        </p:nvSpPr>
        <p:spPr>
          <a:xfrm>
            <a:off x="2989385" y="4756454"/>
            <a:ext cx="532562" cy="4270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8C094FF-EEA7-62F4-4917-C36BB76D24EC}"/>
              </a:ext>
            </a:extLst>
          </p:cNvPr>
          <p:cNvSpPr/>
          <p:nvPr/>
        </p:nvSpPr>
        <p:spPr>
          <a:xfrm>
            <a:off x="3669323" y="4756454"/>
            <a:ext cx="532562" cy="42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FA981C-6FF8-77E5-58E3-CB6621DD927E}"/>
              </a:ext>
            </a:extLst>
          </p:cNvPr>
          <p:cNvSpPr/>
          <p:nvPr/>
        </p:nvSpPr>
        <p:spPr>
          <a:xfrm>
            <a:off x="3029577" y="5715765"/>
            <a:ext cx="532562" cy="427055"/>
          </a:xfrm>
          <a:prstGeom prst="rect">
            <a:avLst/>
          </a:prstGeom>
          <a:solidFill>
            <a:srgbClr val="C0BFAE"/>
          </a:solidFill>
          <a:ln>
            <a:solidFill>
              <a:srgbClr val="C0BFAE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09B2E0A-C194-F331-3EF1-34AC7B1CDC37}"/>
              </a:ext>
            </a:extLst>
          </p:cNvPr>
          <p:cNvSpPr/>
          <p:nvPr/>
        </p:nvSpPr>
        <p:spPr>
          <a:xfrm>
            <a:off x="4349261" y="4733016"/>
            <a:ext cx="532562" cy="427055"/>
          </a:xfrm>
          <a:prstGeom prst="rect">
            <a:avLst/>
          </a:prstGeom>
          <a:solidFill>
            <a:srgbClr val="DBDAC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5488E6-AF62-6F90-B109-E0F3A9F5CCFE}"/>
              </a:ext>
            </a:extLst>
          </p:cNvPr>
          <p:cNvSpPr txBox="1"/>
          <p:nvPr/>
        </p:nvSpPr>
        <p:spPr>
          <a:xfrm>
            <a:off x="2929513" y="5319156"/>
            <a:ext cx="1006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Footer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2C9963-489C-F573-E094-C7861BAA4A72}"/>
              </a:ext>
            </a:extLst>
          </p:cNvPr>
          <p:cNvSpPr/>
          <p:nvPr/>
        </p:nvSpPr>
        <p:spPr>
          <a:xfrm>
            <a:off x="5311481" y="4725822"/>
            <a:ext cx="532562" cy="427055"/>
          </a:xfrm>
          <a:prstGeom prst="rect">
            <a:avLst/>
          </a:prstGeom>
          <a:solidFill>
            <a:srgbClr val="9D9C8E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14F3CB6-0154-E3A9-933E-297F3923EF78}"/>
              </a:ext>
            </a:extLst>
          </p:cNvPr>
          <p:cNvSpPr txBox="1"/>
          <p:nvPr/>
        </p:nvSpPr>
        <p:spPr>
          <a:xfrm>
            <a:off x="2929513" y="4311863"/>
            <a:ext cx="1006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Menu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F6EBC9F-6D53-9CD6-5A9C-5A2CB6AA738F}"/>
              </a:ext>
            </a:extLst>
          </p:cNvPr>
          <p:cNvSpPr txBox="1"/>
          <p:nvPr/>
        </p:nvSpPr>
        <p:spPr>
          <a:xfrm>
            <a:off x="5227236" y="4356490"/>
            <a:ext cx="1006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F44E687-0AE7-AD5F-E67A-F4AEFC956CDD}"/>
              </a:ext>
            </a:extLst>
          </p:cNvPr>
          <p:cNvSpPr txBox="1"/>
          <p:nvPr/>
        </p:nvSpPr>
        <p:spPr>
          <a:xfrm>
            <a:off x="5995693" y="4385351"/>
            <a:ext cx="1247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Row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247404-5A45-C8E7-1D32-84053BAAB44F}"/>
              </a:ext>
            </a:extLst>
          </p:cNvPr>
          <p:cNvSpPr/>
          <p:nvPr/>
        </p:nvSpPr>
        <p:spPr>
          <a:xfrm>
            <a:off x="6087103" y="4733016"/>
            <a:ext cx="532562" cy="42705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{A80C7A9F-DCE3-460F-AA68-8389FD36C3F5}TF7521aafa-c748-4c40-a498-ba511be234dc5b1b6097_win32-5039330bb2f3</Template>
  <TotalTime>2048</TotalTime>
  <Words>320</Words>
  <Application>Microsoft Office PowerPoint</Application>
  <PresentationFormat>Breitbild</PresentationFormat>
  <Paragraphs>97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Tenorite</vt:lpstr>
      <vt:lpstr>Custom</vt:lpstr>
      <vt:lpstr>FINAL PROJECT</vt:lpstr>
      <vt:lpstr>AGENDA</vt:lpstr>
      <vt:lpstr>IDEA OF THE WEBSITE</vt:lpstr>
      <vt:lpstr>why I chose it</vt:lpstr>
      <vt:lpstr>What was the idea</vt:lpstr>
      <vt:lpstr>My website</vt:lpstr>
      <vt:lpstr>My website</vt:lpstr>
      <vt:lpstr>Colors and fonts</vt:lpstr>
      <vt:lpstr>Choosing colors and fonts</vt:lpstr>
      <vt:lpstr>What I’VE learned</vt:lpstr>
      <vt:lpstr>What I’VE learned</vt:lpstr>
      <vt:lpstr>difficulties</vt:lpstr>
      <vt:lpstr>Going further…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Jonen Talissa</dc:creator>
  <cp:lastModifiedBy>Jonen Talissa</cp:lastModifiedBy>
  <cp:revision>8</cp:revision>
  <dcterms:created xsi:type="dcterms:W3CDTF">2025-10-09T13:14:02Z</dcterms:created>
  <dcterms:modified xsi:type="dcterms:W3CDTF">2025-10-15T08:24:28Z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